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20"/>
  </p:notesMasterIdLst>
  <p:sldIdLst>
    <p:sldId id="256" r:id="rId5"/>
    <p:sldId id="1018" r:id="rId6"/>
    <p:sldId id="775" r:id="rId7"/>
    <p:sldId id="1020" r:id="rId8"/>
    <p:sldId id="1019" r:id="rId9"/>
    <p:sldId id="1023" r:id="rId10"/>
    <p:sldId id="1027" r:id="rId11"/>
    <p:sldId id="1031" r:id="rId12"/>
    <p:sldId id="1032" r:id="rId13"/>
    <p:sldId id="1033" r:id="rId14"/>
    <p:sldId id="1034" r:id="rId15"/>
    <p:sldId id="956" r:id="rId16"/>
    <p:sldId id="1029" r:id="rId17"/>
    <p:sldId id="1030" r:id="rId18"/>
    <p:sldId id="26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56"/>
    <p:restoredTop sz="94291" autoAdjust="0"/>
  </p:normalViewPr>
  <p:slideViewPr>
    <p:cSldViewPr snapToGrid="0" snapToObjects="1">
      <p:cViewPr varScale="1">
        <p:scale>
          <a:sx n="72" d="100"/>
          <a:sy n="72" d="100"/>
        </p:scale>
        <p:origin x="110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Approximately 10 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2’ from Oxford Owl for each parent.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161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00100" y="744538"/>
            <a:ext cx="3141663" cy="23574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7648" y="3167564"/>
            <a:ext cx="5122230" cy="601457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406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560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858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05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805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271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730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6958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6496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162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Miskin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801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266" y="0"/>
            <a:ext cx="9137468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EBE64A-402B-1A5B-1D48-A271DF4312CD}"/>
              </a:ext>
            </a:extLst>
          </p:cNvPr>
          <p:cNvSpPr/>
          <p:nvPr userDrawn="1"/>
        </p:nvSpPr>
        <p:spPr>
          <a:xfrm>
            <a:off x="4572000" y="6485021"/>
            <a:ext cx="4572000" cy="372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385394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7" y="1385394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00017" y="1385394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andcarers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83900" y="4221088"/>
            <a:ext cx="4860099" cy="1181993"/>
          </a:xfrm>
        </p:spPr>
        <p:txBody>
          <a:bodyPr>
            <a:noAutofit/>
          </a:bodyPr>
          <a:lstStyle/>
          <a:p>
            <a:r>
              <a:rPr lang="en-US" sz="2800" dirty="0"/>
              <a:t>Parent Meeting </a:t>
            </a:r>
            <a:br>
              <a:rPr lang="en-US" sz="2800" dirty="0"/>
            </a:br>
            <a:r>
              <a:rPr lang="en-US" sz="2800" dirty="0"/>
              <a:t>Phonics Screening Check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124745"/>
            <a:ext cx="9143999" cy="547260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in June of Year 1 (WC Monday 8</a:t>
            </a:r>
            <a:r>
              <a:rPr lang="en-US" baseline="30000" dirty="0"/>
              <a:t>th</a:t>
            </a:r>
            <a:r>
              <a:rPr lang="en-US" dirty="0"/>
              <a:t> June)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RWI phonics screen vs Phonics screening check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40 words: 20 real and 20 nonsense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Between 2 and 5 minutes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32 words pass mark</a:t>
            </a:r>
          </a:p>
        </p:txBody>
      </p:sp>
    </p:spTree>
    <p:extLst>
      <p:ext uri="{BB962C8B-B14F-4D97-AF65-F5344CB8AC3E}">
        <p14:creationId xmlns:p14="http://schemas.microsoft.com/office/powerpoint/2010/main" val="36529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Sounds that could be tested</a:t>
            </a:r>
          </a:p>
        </p:txBody>
      </p:sp>
    </p:spTree>
    <p:extLst>
      <p:ext uri="{BB962C8B-B14F-4D97-AF65-F5344CB8AC3E}">
        <p14:creationId xmlns:p14="http://schemas.microsoft.com/office/powerpoint/2010/main" val="13708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76009" y="1828800"/>
            <a:ext cx="7391980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6368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832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5852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792523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5336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CD058-F7B3-EDD5-1138-EF0DD6FFD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phonics input in Y1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8B2A3C-943C-4622-9998-279D862A85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Daily phonics groups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Whole class speed sound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PSC preparation videos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QR codes, RWI books and flash cards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EA5F635-2144-4EDB-A9FC-354A841ACF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1:1 intervention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err="1"/>
              <a:t>Pinny</a:t>
            </a:r>
            <a:r>
              <a:rPr lang="en-GB" sz="2400" dirty="0"/>
              <a:t>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Extra resources sent home</a:t>
            </a:r>
          </a:p>
        </p:txBody>
      </p:sp>
      <p:pic>
        <p:nvPicPr>
          <p:cNvPr id="4" name="Picture 3" descr="A person and a child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4F6B4C1E-5CB0-92F2-2673-6182FD681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192" y="3527662"/>
            <a:ext cx="5717272" cy="321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627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What does the screen look like?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B4B77-A911-4539-846C-1C215EBE0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239680"/>
            <a:ext cx="3932061" cy="54617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D64148-1B93-42A1-9E08-E1F328E4C0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61"/>
          <a:stretch/>
        </p:blipFill>
        <p:spPr>
          <a:xfrm>
            <a:off x="4183581" y="1587408"/>
            <a:ext cx="3429510" cy="521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94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What does the screen look like?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F3FE4D-811F-4A61-B174-8AC1D87CC9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87430"/>
            <a:ext cx="3766088" cy="54013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5B6045-9895-4BAA-A7C8-25F01E20A4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6088" y="1487424"/>
            <a:ext cx="3621632" cy="530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50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What does the screen look like?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5A99E-365F-4D0D-B2C1-FB457395B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7904"/>
            <a:ext cx="3673471" cy="54800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9A0460-915F-4BD0-87E2-AB60844251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3472" y="1377904"/>
            <a:ext cx="3892302" cy="541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833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duty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85394"/>
            <a:ext cx="9143999" cy="5472606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WC Monday 8</a:t>
            </a:r>
            <a:r>
              <a:rPr lang="en-US" sz="2400" baseline="30000" dirty="0"/>
              <a:t>th</a:t>
            </a:r>
            <a:r>
              <a:rPr lang="en-US" sz="2400" dirty="0"/>
              <a:t> June 2026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Assess children of primary school educators first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Assess in a quiet room with no distractions or prompts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Not discuss results/information about the text until the end of June (with parents, staff or children)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Report the results to parents with school reports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Ensure access to accommodations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Monitoring visits</a:t>
            </a:r>
          </a:p>
        </p:txBody>
      </p:sp>
    </p:spTree>
    <p:extLst>
      <p:ext uri="{BB962C8B-B14F-4D97-AF65-F5344CB8AC3E}">
        <p14:creationId xmlns:p14="http://schemas.microsoft.com/office/powerpoint/2010/main" val="140310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Accommodations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85394"/>
            <a:ext cx="9143999" cy="5472606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Rest breaks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Carefully selecting which adult administers the test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Visual changes to the test paper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 &amp; L allowances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Accents</a:t>
            </a:r>
          </a:p>
        </p:txBody>
      </p:sp>
    </p:spTree>
    <p:extLst>
      <p:ext uri="{BB962C8B-B14F-4D97-AF65-F5344CB8AC3E}">
        <p14:creationId xmlns:p14="http://schemas.microsoft.com/office/powerpoint/2010/main" val="3060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Help your child to use </a:t>
            </a:r>
            <a:r>
              <a:rPr lang="en-US" dirty="0"/>
              <a:t>‘Special Friends’, ‘Fred Talk’ to read words.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reading sounds speedily.    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Watch the Virtual Classroom films together.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to your child read their Storybook   every day.</a:t>
            </a:r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 Tutorials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pic>
        <p:nvPicPr>
          <p:cNvPr id="5" name="Content Placeholder 4" descr="A screenshot of a video&#10;&#10;AI-generated content may be incorrect.">
            <a:extLst>
              <a:ext uri="{FF2B5EF4-FFF2-40B4-BE49-F238E27FC236}">
                <a16:creationId xmlns:a16="http://schemas.microsoft.com/office/drawing/2014/main" id="{1029C800-90C3-9AB5-46DF-61CC747EFF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40323" y="1385888"/>
            <a:ext cx="4406229" cy="5040312"/>
          </a:xfrm>
        </p:spPr>
      </p:pic>
    </p:spTree>
    <p:extLst>
      <p:ext uri="{BB962C8B-B14F-4D97-AF65-F5344CB8AC3E}">
        <p14:creationId xmlns:p14="http://schemas.microsoft.com/office/powerpoint/2010/main" val="37400716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Families Page:</a:t>
            </a:r>
          </a:p>
          <a:p>
            <a:r>
              <a:rPr lang="en-US" dirty="0">
                <a:hlinkClick r:id="rId3"/>
              </a:rPr>
              <a:t>https://www.ruthmiskin.com/parentsandcarers/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6323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972DBF38-5835-E687-B04E-4ADBC1733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896" y="2153520"/>
            <a:ext cx="4682207" cy="318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4D4771F71BD640A51D2D530546A855" ma:contentTypeVersion="18" ma:contentTypeDescription="Create a new document." ma:contentTypeScope="" ma:versionID="ffe3b43e4d04ebf74350f2127c835660">
  <xsd:schema xmlns:xsd="http://www.w3.org/2001/XMLSchema" xmlns:xs="http://www.w3.org/2001/XMLSchema" xmlns:p="http://schemas.microsoft.com/office/2006/metadata/properties" xmlns:ns3="e6396b36-4a69-433e-8f8f-5b0656142928" xmlns:ns4="a92adac4-ed92-4e03-9a0f-b4a2ff004cec" targetNamespace="http://schemas.microsoft.com/office/2006/metadata/properties" ma:root="true" ma:fieldsID="6105a10a69d3c26457106d4a09bbaa03" ns3:_="" ns4:_="">
    <xsd:import namespace="e6396b36-4a69-433e-8f8f-5b0656142928"/>
    <xsd:import namespace="a92adac4-ed92-4e03-9a0f-b4a2ff004c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ServiceOCR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396b36-4a69-433e-8f8f-5b06561429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adac4-ed92-4e03-9a0f-b4a2ff004cec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6396b36-4a69-433e-8f8f-5b0656142928" xsi:nil="true"/>
  </documentManagement>
</p:properties>
</file>

<file path=customXml/itemProps1.xml><?xml version="1.0" encoding="utf-8"?>
<ds:datastoreItem xmlns:ds="http://schemas.openxmlformats.org/officeDocument/2006/customXml" ds:itemID="{71209377-E1C5-45D0-A55B-80E41E5CA9F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B6EC2E-F08E-4DB0-8360-DD02FF213A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396b36-4a69-433e-8f8f-5b0656142928"/>
    <ds:schemaRef ds:uri="a92adac4-ed92-4e03-9a0f-b4a2ff004c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AC024C-4140-4C07-8C73-584795E25320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92adac4-ed92-4e03-9a0f-b4a2ff004cec"/>
    <ds:schemaRef ds:uri="e6396b36-4a69-433e-8f8f-5b0656142928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965</TotalTime>
  <Words>387</Words>
  <Application>Microsoft Office PowerPoint</Application>
  <PresentationFormat>On-screen Show (4:3)</PresentationFormat>
  <Paragraphs>86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MS PGothic</vt:lpstr>
      <vt:lpstr>MS PGothic</vt:lpstr>
      <vt:lpstr>Arial</vt:lpstr>
      <vt:lpstr>Calibri</vt:lpstr>
      <vt:lpstr>Garamond</vt:lpstr>
      <vt:lpstr>Times New Roman</vt:lpstr>
      <vt:lpstr>NEW Phonics Template</vt:lpstr>
      <vt:lpstr>Parent Meeting  Phonics Screening Check</vt:lpstr>
      <vt:lpstr>What is the Phonics Screening Check?</vt:lpstr>
      <vt:lpstr>Sounds that could be tested</vt:lpstr>
      <vt:lpstr>‘Special Friends’, ‘Fred Talk’</vt:lpstr>
      <vt:lpstr>Nonsense words</vt:lpstr>
      <vt:lpstr>The phonics input in Y1</vt:lpstr>
      <vt:lpstr>What does the screen look like?</vt:lpstr>
      <vt:lpstr>What does the screen look like?</vt:lpstr>
      <vt:lpstr>What does the screen look like?</vt:lpstr>
      <vt:lpstr>Our duty</vt:lpstr>
      <vt:lpstr>Accommodations </vt:lpstr>
      <vt:lpstr>What can you do?</vt:lpstr>
      <vt:lpstr>Free Video Tutorials (ruthmiskin.com)</vt:lpstr>
      <vt:lpstr>Online resources available</vt:lpstr>
      <vt:lpstr>Any questions?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Rebecca Carr</cp:lastModifiedBy>
  <cp:revision>140</cp:revision>
  <dcterms:created xsi:type="dcterms:W3CDTF">2015-11-23T14:36:59Z</dcterms:created>
  <dcterms:modified xsi:type="dcterms:W3CDTF">2025-06-03T08:49:38Z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0x010100FD4D4771F71BD640A51D2D530546A855</vt:lpwstr>
  </property>
</Properties>
</file>